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4" r:id="rId2"/>
    <p:sldId id="269" r:id="rId3"/>
    <p:sldId id="262" r:id="rId4"/>
    <p:sldId id="264" r:id="rId5"/>
    <p:sldId id="261" r:id="rId6"/>
    <p:sldId id="263" r:id="rId7"/>
    <p:sldId id="270" r:id="rId8"/>
    <p:sldId id="258" r:id="rId9"/>
    <p:sldId id="259" r:id="rId10"/>
    <p:sldId id="257" r:id="rId11"/>
    <p:sldId id="271" r:id="rId12"/>
    <p:sldId id="260" r:id="rId13"/>
    <p:sldId id="267" r:id="rId14"/>
    <p:sldId id="266" r:id="rId15"/>
    <p:sldId id="268" r:id="rId16"/>
    <p:sldId id="276" r:id="rId17"/>
    <p:sldId id="265" r:id="rId18"/>
    <p:sldId id="275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58" autoAdjust="0"/>
    <p:restoredTop sz="94660"/>
  </p:normalViewPr>
  <p:slideViewPr>
    <p:cSldViewPr>
      <p:cViewPr varScale="1">
        <p:scale>
          <a:sx n="86" d="100"/>
          <a:sy n="86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D72D-03CA-4FC8-AACF-C610DADA24E2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3CA36-2F73-437E-AF8C-773C697C924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CA36-2F73-437E-AF8C-773C697C9241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890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FFA597-4395-456C-85D3-B1438B5ED8E9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388A-12C6-46B0-83A5-F1172C9D6766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C9FA5-F70D-4AE1-A748-D244D5FC20B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e tien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1214422"/>
            <a:ext cx="3613002" cy="101833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42910" y="1071546"/>
            <a:ext cx="492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Verdana" pitchFamily="34" charset="0"/>
                <a:ea typeface="Verdana" pitchFamily="34" charset="0"/>
              </a:rPr>
              <a:t>Kerken in het Westland, </a:t>
            </a:r>
            <a:r>
              <a:rPr lang="nl-NL" sz="2800" dirty="0" err="1" smtClean="0">
                <a:latin typeface="Verdana" pitchFamily="34" charset="0"/>
                <a:ea typeface="Verdana" pitchFamily="34" charset="0"/>
              </a:rPr>
              <a:t>Midden-Delfland</a:t>
            </a:r>
            <a:r>
              <a:rPr lang="nl-NL" sz="2800" dirty="0" smtClean="0">
                <a:latin typeface="Verdana" pitchFamily="34" charset="0"/>
                <a:ea typeface="Verdana" pitchFamily="34" charset="0"/>
              </a:rPr>
              <a:t> en </a:t>
            </a:r>
            <a:br>
              <a:rPr lang="nl-NL" sz="2800" dirty="0" smtClean="0">
                <a:latin typeface="Verdana" pitchFamily="34" charset="0"/>
                <a:ea typeface="Verdana" pitchFamily="34" charset="0"/>
              </a:rPr>
            </a:br>
            <a:r>
              <a:rPr lang="nl-NL" sz="2800" dirty="0" smtClean="0">
                <a:latin typeface="Verdana" pitchFamily="34" charset="0"/>
                <a:ea typeface="Verdana" pitchFamily="34" charset="0"/>
              </a:rPr>
              <a:t>Hoek van Holland </a:t>
            </a:r>
            <a:br>
              <a:rPr lang="nl-NL" sz="2800" dirty="0" smtClean="0">
                <a:latin typeface="Verdana" pitchFamily="34" charset="0"/>
                <a:ea typeface="Verdana" pitchFamily="34" charset="0"/>
              </a:rPr>
            </a:br>
            <a:r>
              <a:rPr lang="nl-NL" sz="2800" dirty="0" smtClean="0">
                <a:latin typeface="Verdana" pitchFamily="34" charset="0"/>
                <a:ea typeface="Verdana" pitchFamily="34" charset="0"/>
              </a:rPr>
              <a:t>brengen geld bij elkaar </a:t>
            </a:r>
            <a:br>
              <a:rPr lang="nl-NL" sz="2800" dirty="0" smtClean="0">
                <a:latin typeface="Verdana" pitchFamily="34" charset="0"/>
                <a:ea typeface="Verdana" pitchFamily="34" charset="0"/>
              </a:rPr>
            </a:br>
            <a:r>
              <a:rPr lang="nl-NL" sz="2800" dirty="0" smtClean="0">
                <a:latin typeface="Verdana" pitchFamily="34" charset="0"/>
                <a:ea typeface="Verdana" pitchFamily="34" charset="0"/>
              </a:rPr>
              <a:t>en steunen o.a.</a:t>
            </a:r>
            <a:r>
              <a:rPr lang="nl-NL" sz="2400" dirty="0" smtClean="0">
                <a:latin typeface="Verdana" pitchFamily="34" charset="0"/>
                <a:ea typeface="Verdana" pitchFamily="34" charset="0"/>
              </a:rPr>
              <a:t>:</a:t>
            </a:r>
            <a:endParaRPr lang="nl-NL" sz="24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7" name="Afbeelding 6" descr="naamlo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5" y="4938110"/>
            <a:ext cx="4357718" cy="11674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285984" y="3857628"/>
            <a:ext cx="6400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Tahoma" pitchFamily="34" charset="0"/>
              </a:rPr>
              <a:t>Hart voor Moldavië </a:t>
            </a:r>
            <a:endParaRPr lang="nl-NL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357158" y="5929330"/>
            <a:ext cx="878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Samen rond de tafel in het ouderencentrum.</a:t>
            </a:r>
            <a:endParaRPr lang="nl-NL" sz="3600" dirty="0"/>
          </a:p>
        </p:txBody>
      </p:sp>
      <p:pic>
        <p:nvPicPr>
          <p:cNvPr id="9" name="Tijdelijke aanduiding voor inhoud 8" descr="09 - Samen rond de tafel in het ouderencentrum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-840" b="7382"/>
          <a:stretch>
            <a:fillRect/>
          </a:stretch>
        </p:blipFill>
        <p:spPr>
          <a:xfrm>
            <a:off x="0" y="142852"/>
            <a:ext cx="9261432" cy="563403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85720" y="6000768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Tafeltje Dekje</a:t>
            </a:r>
            <a:r>
              <a:rPr lang="nl-NL" sz="3600" dirty="0" smtClean="0"/>
              <a:t>.</a:t>
            </a:r>
            <a:endParaRPr lang="nl-NL" sz="3600" dirty="0"/>
          </a:p>
        </p:txBody>
      </p:sp>
      <p:pic>
        <p:nvPicPr>
          <p:cNvPr id="7" name="Tijdelijke aanduiding voor inhoud 6" descr="10 - Tafeltje-dek-je voor onze ouder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8762143" cy="580349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642910" y="5429264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Deze keuken ziet er vast anders uit </a:t>
            </a:r>
            <a:br>
              <a:rPr lang="nl-NL" sz="3600" dirty="0" smtClean="0"/>
            </a:br>
            <a:r>
              <a:rPr lang="nl-NL" sz="3600" dirty="0" smtClean="0"/>
              <a:t>dan bij u thuis…</a:t>
            </a:r>
            <a:endParaRPr lang="nl-NL" sz="3600" dirty="0"/>
          </a:p>
        </p:txBody>
      </p:sp>
      <p:pic>
        <p:nvPicPr>
          <p:cNvPr id="7" name="Tijdelijke aanduiding voor inhoud 6" descr="11 - Deze keuken zier er vast anders uit dan bij u thu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14290"/>
            <a:ext cx="7762011" cy="514107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12 - Dit hoort nog steeds in het straatbeeeld hi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077" r="-1539" b="12821"/>
          <a:stretch>
            <a:fillRect/>
          </a:stretch>
        </p:blipFill>
        <p:spPr>
          <a:xfrm>
            <a:off x="0" y="214290"/>
            <a:ext cx="9286908" cy="5769140"/>
          </a:xfrm>
        </p:spPr>
      </p:pic>
      <p:sp>
        <p:nvSpPr>
          <p:cNvPr id="8" name="Tekstvak 7"/>
          <p:cNvSpPr txBox="1"/>
          <p:nvPr/>
        </p:nvSpPr>
        <p:spPr>
          <a:xfrm>
            <a:off x="214282" y="6000768"/>
            <a:ext cx="850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Dit hoort nog steeds in het straatbeeld hier…</a:t>
            </a:r>
            <a:endParaRPr lang="nl-NL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00034" y="542926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Een klassiek </a:t>
            </a:r>
            <a:r>
              <a:rPr lang="nl-NL" sz="3600" dirty="0" err="1" smtClean="0"/>
              <a:t>Moldavisch</a:t>
            </a:r>
            <a:r>
              <a:rPr lang="nl-NL" sz="3600" dirty="0" smtClean="0"/>
              <a:t> huis – </a:t>
            </a:r>
            <a:br>
              <a:rPr lang="nl-NL" sz="3600" dirty="0" smtClean="0"/>
            </a:br>
            <a:r>
              <a:rPr lang="nl-NL" sz="3600" dirty="0" smtClean="0"/>
              <a:t>dikwijls zelf gebouwd.</a:t>
            </a:r>
            <a:endParaRPr lang="nl-NL" sz="3600" dirty="0"/>
          </a:p>
        </p:txBody>
      </p:sp>
      <p:pic>
        <p:nvPicPr>
          <p:cNvPr id="7" name="Tijdelijke aanduiding voor inhoud 6" descr="13 - Een klassiek Moldavisch huis - dikwijls zelf gebouw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05" b="15097"/>
          <a:stretch>
            <a:fillRect/>
          </a:stretch>
        </p:blipFill>
        <p:spPr>
          <a:xfrm>
            <a:off x="0" y="316054"/>
            <a:ext cx="9143999" cy="504179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14348" y="557214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Deze handen bouwden zijn eigen huis.</a:t>
            </a:r>
            <a:endParaRPr lang="nl-NL" sz="3600" dirty="0"/>
          </a:p>
        </p:txBody>
      </p:sp>
      <p:pic>
        <p:nvPicPr>
          <p:cNvPr id="8" name="Tijdelijke aanduiding voor inhoud 7" descr="14 - Deze handen bouwden zijn eigen hu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14290"/>
            <a:ext cx="7904887" cy="523570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428596" y="5572140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Begraafplaats - </a:t>
            </a:r>
            <a:br>
              <a:rPr lang="nl-NL" sz="3600" dirty="0" smtClean="0"/>
            </a:br>
            <a:r>
              <a:rPr lang="nl-NL" sz="3600" dirty="0" smtClean="0"/>
              <a:t>		Kruizen van buizen zijn goedkoop</a:t>
            </a:r>
            <a:r>
              <a:rPr lang="nl-NL" sz="3600" dirty="0" smtClean="0"/>
              <a:t>.</a:t>
            </a:r>
            <a:endParaRPr lang="nl-NL" sz="3600" dirty="0"/>
          </a:p>
        </p:txBody>
      </p:sp>
      <p:pic>
        <p:nvPicPr>
          <p:cNvPr id="6" name="Tijdelijke aanduiding voor inhoud 5" descr="15 - Begraafplaats - kruizen van buizen zijn goedkoo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52"/>
            <a:ext cx="8286776" cy="5478364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Oude vrouw verplaatst zich met behulp van krukje (dus rollator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916" t="10635" r="18726" b="17824"/>
          <a:stretch>
            <a:fillRect/>
          </a:stretch>
        </p:blipFill>
        <p:spPr>
          <a:xfrm>
            <a:off x="285719" y="0"/>
            <a:ext cx="4012099" cy="6904542"/>
          </a:xfrm>
        </p:spPr>
      </p:pic>
      <p:sp>
        <p:nvSpPr>
          <p:cNvPr id="6" name="Tekstvak 5"/>
          <p:cNvSpPr txBox="1"/>
          <p:nvPr/>
        </p:nvSpPr>
        <p:spPr>
          <a:xfrm>
            <a:off x="4786314" y="3786190"/>
            <a:ext cx="3857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/>
              <a:t>Bedankt voor </a:t>
            </a:r>
            <a:r>
              <a:rPr lang="nl-NL" sz="3600" b="1" dirty="0" smtClean="0"/>
              <a:t/>
            </a:r>
            <a:br>
              <a:rPr lang="nl-NL" sz="3600" b="1" dirty="0" smtClean="0"/>
            </a:br>
            <a:r>
              <a:rPr lang="nl-NL" sz="3600" b="1" dirty="0" smtClean="0"/>
              <a:t>uw </a:t>
            </a:r>
            <a:r>
              <a:rPr lang="nl-NL" sz="3600" b="1" dirty="0" smtClean="0"/>
              <a:t>steun!</a:t>
            </a:r>
          </a:p>
          <a:p>
            <a:endParaRPr lang="nl-NL" dirty="0"/>
          </a:p>
        </p:txBody>
      </p:sp>
      <p:pic>
        <p:nvPicPr>
          <p:cNvPr id="7" name="Afbeelding 6" descr="naamlo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571480"/>
            <a:ext cx="3767135" cy="10092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5852" y="2428868"/>
            <a:ext cx="6409010" cy="922338"/>
          </a:xfrm>
        </p:spPr>
        <p:txBody>
          <a:bodyPr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nl-NL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Verdana"/>
                <a:cs typeface="Verdana"/>
              </a:rPr>
              <a:t>UW HULP TELT !!</a:t>
            </a:r>
            <a:r>
              <a:rPr lang="nl-NL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Verdana"/>
                <a:cs typeface="Verdana"/>
              </a:rPr>
              <a:t> </a:t>
            </a:r>
            <a:endParaRPr lang="nl-NL" sz="4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47107" name="Rechthoek 2"/>
          <p:cNvSpPr>
            <a:spLocks noChangeArrowheads="1"/>
          </p:cNvSpPr>
          <p:nvPr isPhoto="1"/>
        </p:nvSpPr>
        <p:spPr bwMode="auto">
          <a:xfrm>
            <a:off x="0" y="4071942"/>
            <a:ext cx="8784976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Een gift overmaken kan ook:</a:t>
            </a:r>
            <a:b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</a:br>
            <a:r>
              <a:rPr lang="nl-NL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  </a:t>
            </a:r>
            <a: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/>
            </a:r>
            <a:b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</a:br>
            <a: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STREEKVERBAND DE </a:t>
            </a:r>
            <a: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TIEN</a:t>
            </a:r>
            <a:b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</a:b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IBAN </a:t>
            </a:r>
            <a:r>
              <a:rPr lang="nl-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nr.  NL58 RABO </a:t>
            </a: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03436.16.661</a:t>
            </a:r>
            <a:b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</a:b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o.v.v. Hart voor Moldavië </a:t>
            </a: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47108" name="Tekstvak 4"/>
          <p:cNvSpPr txBox="1">
            <a:spLocks noChangeArrowheads="1"/>
          </p:cNvSpPr>
          <p:nvPr/>
        </p:nvSpPr>
        <p:spPr bwMode="auto">
          <a:xfrm>
            <a:off x="2771775" y="2708275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>
              <a:latin typeface="Gill Sans MT" pitchFamily="34" charset="0"/>
            </a:endParaRPr>
          </a:p>
        </p:txBody>
      </p:sp>
      <p:sp>
        <p:nvSpPr>
          <p:cNvPr id="47113" name="Tekstvak 9"/>
          <p:cNvSpPr txBox="1">
            <a:spLocks noChangeArrowheads="1"/>
          </p:cNvSpPr>
          <p:nvPr/>
        </p:nvSpPr>
        <p:spPr bwMode="auto">
          <a:xfrm>
            <a:off x="0" y="6119336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www.streekverband</a:t>
            </a:r>
            <a:r>
              <a:rPr lang="nl-NL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-de-</a:t>
            </a:r>
            <a:r>
              <a:rPr lang="nl-NL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tien.nl</a:t>
            </a:r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cs typeface="Verdana"/>
            </a:endParaRPr>
          </a:p>
          <a:p>
            <a:endParaRPr lang="nl-NL" dirty="0">
              <a:solidFill>
                <a:schemeClr val="tx1">
                  <a:lumMod val="85000"/>
                  <a:lumOff val="1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1" name="Afbeelding 10" descr="de tien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70" y="500042"/>
            <a:ext cx="3294955" cy="928694"/>
          </a:xfrm>
          <a:prstGeom prst="rect">
            <a:avLst/>
          </a:prstGeom>
        </p:spPr>
      </p:pic>
      <p:pic>
        <p:nvPicPr>
          <p:cNvPr id="7" name="Afbeelding 6" descr="naamlo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000108"/>
            <a:ext cx="3466590" cy="928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20" y="5572140"/>
            <a:ext cx="8643966" cy="1143000"/>
          </a:xfrm>
        </p:spPr>
        <p:txBody>
          <a:bodyPr>
            <a:noAutofit/>
          </a:bodyPr>
          <a:lstStyle/>
          <a:p>
            <a:r>
              <a:rPr lang="nl-NL" sz="3600" dirty="0" smtClean="0"/>
              <a:t>Blij met het gekregen incontinentiemateriaal.</a:t>
            </a:r>
            <a:endParaRPr lang="nl-NL" sz="3600" dirty="0"/>
          </a:p>
        </p:txBody>
      </p:sp>
      <p:pic>
        <p:nvPicPr>
          <p:cNvPr id="6" name="Tijdelijke aanduiding voor inhoud 5" descr="01 - Blij met het gekregen Incontinentiemateria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51"/>
            <a:ext cx="8380536" cy="557216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00034" y="5857892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Thuiszorgmedewerker </a:t>
            </a:r>
            <a:r>
              <a:rPr lang="nl-NL" sz="3600" dirty="0" err="1" smtClean="0"/>
              <a:t>Galina</a:t>
            </a:r>
            <a:r>
              <a:rPr lang="nl-NL" sz="3600" dirty="0" smtClean="0"/>
              <a:t> knipt nagels.</a:t>
            </a:r>
            <a:endParaRPr lang="nl-NL" sz="3600" dirty="0"/>
          </a:p>
        </p:txBody>
      </p:sp>
      <p:pic>
        <p:nvPicPr>
          <p:cNvPr id="7" name="Tijdelijke aanduiding voor inhoud 6" descr="02 - Thuiszorgmedewerkster Galina knipt nage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89"/>
            <a:ext cx="8343958" cy="554784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000628" y="3929066"/>
            <a:ext cx="378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Ook even </a:t>
            </a:r>
            <a:br>
              <a:rPr lang="nl-NL" sz="3600" dirty="0" smtClean="0"/>
            </a:br>
            <a:r>
              <a:rPr lang="nl-NL" sz="3600" dirty="0" smtClean="0"/>
              <a:t>een stukje </a:t>
            </a:r>
            <a:br>
              <a:rPr lang="nl-NL" sz="3600" dirty="0" smtClean="0"/>
            </a:br>
            <a:r>
              <a:rPr lang="nl-NL" sz="3600" dirty="0" smtClean="0"/>
              <a:t>lopen oefenen.</a:t>
            </a:r>
            <a:endParaRPr lang="nl-NL" sz="3600" dirty="0"/>
          </a:p>
        </p:txBody>
      </p:sp>
      <p:pic>
        <p:nvPicPr>
          <p:cNvPr id="7" name="Tijdelijke aanduiding voor inhoud 6" descr="03 - Ook even een stukje lopen oefen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37871" y="1133816"/>
            <a:ext cx="6876336" cy="4572032"/>
          </a:xfrm>
        </p:spPr>
      </p:pic>
      <p:pic>
        <p:nvPicPr>
          <p:cNvPr id="8" name="Afbeelding 7" descr="naamlo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714356"/>
            <a:ext cx="3733250" cy="10001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14480" y="4643446"/>
            <a:ext cx="17145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dirty="0" err="1" smtClean="0"/>
              <a:t>Rollator</a:t>
            </a:r>
            <a:r>
              <a:rPr lang="nl-NL" sz="3500" dirty="0" smtClean="0"/>
              <a:t>.</a:t>
            </a:r>
            <a:endParaRPr lang="nl-NL" sz="3500" dirty="0"/>
          </a:p>
        </p:txBody>
      </p:sp>
      <p:pic>
        <p:nvPicPr>
          <p:cNvPr id="7" name="Tijdelijke aanduiding voor inhoud 6" descr="04 - Rollat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08540" y="1149080"/>
            <a:ext cx="6857999" cy="4559840"/>
          </a:xfrm>
        </p:spPr>
      </p:pic>
      <p:pic>
        <p:nvPicPr>
          <p:cNvPr id="11" name="Afbeelding 10" descr="naamlo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638958"/>
            <a:ext cx="3214710" cy="8612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42910" y="5857892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Persoonlijke aandacht – </a:t>
            </a:r>
            <a:r>
              <a:rPr lang="nl-NL" sz="3600" dirty="0" err="1" smtClean="0"/>
              <a:t>Quality</a:t>
            </a:r>
            <a:r>
              <a:rPr lang="nl-NL" sz="3600" dirty="0" smtClean="0"/>
              <a:t> time</a:t>
            </a:r>
            <a:endParaRPr lang="nl-NL" sz="3600" dirty="0"/>
          </a:p>
        </p:txBody>
      </p:sp>
      <p:pic>
        <p:nvPicPr>
          <p:cNvPr id="9" name="Tijdelijke aanduiding voor inhoud 8" descr="05 - Persoonlijke aandacht - Quality ti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582" y="142852"/>
            <a:ext cx="8595419" cy="571504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06 - Wat extra hout op het vuu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913389" y="1158545"/>
            <a:ext cx="6914492" cy="4597402"/>
          </a:xfrm>
        </p:spPr>
      </p:pic>
      <p:sp>
        <p:nvSpPr>
          <p:cNvPr id="9" name="Rechthoek 8"/>
          <p:cNvSpPr/>
          <p:nvPr/>
        </p:nvSpPr>
        <p:spPr>
          <a:xfrm>
            <a:off x="642910" y="3929066"/>
            <a:ext cx="3214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3600" dirty="0" smtClean="0"/>
              <a:t>Wat extra hout op het vuur.</a:t>
            </a:r>
            <a:endParaRPr lang="nl-NL" sz="3600" dirty="0"/>
          </a:p>
        </p:txBody>
      </p:sp>
      <p:pic>
        <p:nvPicPr>
          <p:cNvPr id="10" name="Afbeelding 9" descr="naamlo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00042"/>
            <a:ext cx="3518936" cy="9427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85786" y="6000768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De voeten verzorgen.</a:t>
            </a:r>
            <a:endParaRPr lang="nl-NL" sz="3600" dirty="0"/>
          </a:p>
        </p:txBody>
      </p:sp>
      <p:pic>
        <p:nvPicPr>
          <p:cNvPr id="6" name="Afbeelding 5" descr="images.png"/>
          <p:cNvPicPr>
            <a:picLocks noChangeAspect="1"/>
          </p:cNvPicPr>
          <p:nvPr/>
        </p:nvPicPr>
        <p:blipFill>
          <a:blip r:embed="rId2"/>
          <a:srcRect r="52187"/>
          <a:stretch>
            <a:fillRect/>
          </a:stretch>
        </p:blipFill>
        <p:spPr>
          <a:xfrm>
            <a:off x="9501222" y="785794"/>
            <a:ext cx="2071701" cy="900112"/>
          </a:xfrm>
          <a:prstGeom prst="rect">
            <a:avLst/>
          </a:prstGeom>
        </p:spPr>
      </p:pic>
      <p:pic>
        <p:nvPicPr>
          <p:cNvPr id="7" name="Afbeelding 6" descr="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974" y="285728"/>
            <a:ext cx="785818" cy="785818"/>
          </a:xfrm>
          <a:prstGeom prst="rect">
            <a:avLst/>
          </a:prstGeom>
        </p:spPr>
      </p:pic>
      <p:pic>
        <p:nvPicPr>
          <p:cNvPr id="9" name="Tijdelijke aanduiding voor inhoud 8" descr="07 - De voeten verzorg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3649"/>
          <a:stretch>
            <a:fillRect/>
          </a:stretch>
        </p:blipFill>
        <p:spPr>
          <a:xfrm>
            <a:off x="0" y="142852"/>
            <a:ext cx="9144000" cy="585791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85720" y="5929330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Ook belangrijk: even Bijbel lezen.</a:t>
            </a:r>
            <a:endParaRPr lang="nl-NL" sz="2000" dirty="0"/>
          </a:p>
        </p:txBody>
      </p:sp>
      <p:pic>
        <p:nvPicPr>
          <p:cNvPr id="7" name="Tijdelijke aanduiding voor inhoud 6" descr="08- Ook belangrijk - even bjbel lez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92998" cy="571342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104</Words>
  <Application>Microsoft Office PowerPoint</Application>
  <PresentationFormat>Diavoorstelling (4:3)</PresentationFormat>
  <Paragraphs>23</Paragraphs>
  <Slides>18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Office-thema</vt:lpstr>
      <vt:lpstr>Dia 1</vt:lpstr>
      <vt:lpstr>Blij met het gekregen incontinentiemateriaal.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UW HULP TELT 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VDM Watersport</dc:creator>
  <cp:lastModifiedBy>VDM Watersport</cp:lastModifiedBy>
  <cp:revision>11</cp:revision>
  <dcterms:created xsi:type="dcterms:W3CDTF">2019-02-26T19:59:43Z</dcterms:created>
  <dcterms:modified xsi:type="dcterms:W3CDTF">2020-02-29T10:35:25Z</dcterms:modified>
</cp:coreProperties>
</file>